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B724C5-DC86-42C0-B6B2-C3E58DDE3ECE}" type="datetimeFigureOut">
              <a:rPr lang="es-MX" smtClean="0"/>
              <a:t>26/09/2011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CBEE60-E27B-4DA4-873A-5403B65E5475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>
            <a:lum contrast="6000"/>
          </a:blip>
          <a:srcRect l="17612" b="12265"/>
          <a:stretch>
            <a:fillRect/>
          </a:stretch>
        </p:blipFill>
        <p:spPr bwMode="auto">
          <a:xfrm>
            <a:off x="6000" y="3370288"/>
            <a:ext cx="3406180" cy="347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Logo letra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1125" y="115888"/>
            <a:ext cx="41735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fond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67175" y="3049588"/>
            <a:ext cx="5076825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7"/>
          <p:cNvSpPr>
            <a:spLocks noChangeArrowheads="1"/>
          </p:cNvSpPr>
          <p:nvPr/>
        </p:nvSpPr>
        <p:spPr bwMode="auto">
          <a:xfrm>
            <a:off x="4788024" y="47625"/>
            <a:ext cx="4355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r" defTabSz="91281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Sistema de Gestión de Calidad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9760" y="548680"/>
            <a:ext cx="24369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Puntos a Tratar</a:t>
            </a:r>
            <a:endParaRPr kumimoji="0" lang="es-MX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971600" y="1841917"/>
            <a:ext cx="7200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NADCAP: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127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539750" marR="0" lvl="0" indent="-1841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Compromisos y Mercado.  Lic. Sergio </a:t>
            </a:r>
            <a:r>
              <a:rPr lang="es-MX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Veruette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9750" marR="0" lvl="0" indent="-1841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Avance.  Dr. Armando Reyes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127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Sistema de Gestión de la Calidad</a:t>
            </a: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endParaRPr lang="es-MX" sz="800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539750" marR="0" lvl="0" indent="-1841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MX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Equipos de </a:t>
            </a: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Calidad (Comunicación, Satisfacción al Cliente, Auditores Internos, Mejora Continua y Planeación del Sistema)</a:t>
            </a:r>
          </a:p>
          <a:p>
            <a:pPr marL="539750" marR="0" lvl="0" indent="-1841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Revisiones por la Dirección</a:t>
            </a:r>
          </a:p>
          <a:p>
            <a:pPr marL="981075" marR="0" lvl="0" indent="-17303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Plan de Calidad 2012</a:t>
            </a:r>
          </a:p>
          <a:p>
            <a:pPr marL="981075" marR="0" lvl="0" indent="-173038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s-MX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Presupuesto 2012</a:t>
            </a:r>
            <a:endParaRPr lang="es-MX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MX" sz="800" dirty="0">
              <a:solidFill>
                <a:schemeClr val="tx2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Gilda Legarreta Ito</dc:creator>
  <cp:lastModifiedBy>Gilda Legarreta Ito</cp:lastModifiedBy>
  <cp:revision>6</cp:revision>
  <dcterms:created xsi:type="dcterms:W3CDTF">2011-09-26T18:38:06Z</dcterms:created>
  <dcterms:modified xsi:type="dcterms:W3CDTF">2011-09-26T20:19:22Z</dcterms:modified>
</cp:coreProperties>
</file>